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59" r:id="rId5"/>
    <p:sldId id="267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015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3902" autoAdjust="0"/>
  </p:normalViewPr>
  <p:slideViewPr>
    <p:cSldViewPr>
      <p:cViewPr varScale="1">
        <p:scale>
          <a:sx n="103" d="100"/>
          <a:sy n="103" d="100"/>
        </p:scale>
        <p:origin x="-19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92EB-37B6-48A6-8E44-D1D9EA572F4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E3A5-2710-4528-AC7E-6C604DD5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audio" Target="../media/audio3.wav"/><Relationship Id="rId16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4.wav"/><Relationship Id="rId16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Life Engine &amp;Vcy;&amp;iecy;&amp;rcy;&amp;scy;&amp;icy;&amp;yacy; &amp;dcy;&amp;lcy;&amp;yacy; &amp;pcy;&amp;iecy;&amp;chcy;&amp;acy;&amp;tcy;&amp;icy; &amp;Kcy;&amp;rcy;&amp;acy;&amp;scy;&amp;icy;&amp;vcy;&amp;ycy;&amp;iecy; &amp;ncy;&amp;ocy;&amp;vcy;&amp;ocy;&amp;gcy;&amp;ocy;&amp;dcy;&amp;ncy;&amp;i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88583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Помощники Деда Мороза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1964" y="3786190"/>
            <a:ext cx="505337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cap="none" spc="0" dirty="0" smtClean="0">
                <a:ln w="22225">
                  <a:solidFill>
                    <a:srgbClr val="2015AB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</a:t>
            </a:r>
          </a:p>
          <a:p>
            <a:pPr algn="r"/>
            <a:r>
              <a:rPr lang="ru-RU" sz="2800" b="1" dirty="0">
                <a:ln w="22225">
                  <a:solidFill>
                    <a:srgbClr val="2015AB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ln w="22225">
                  <a:solidFill>
                    <a:srgbClr val="2015AB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читель-логопед</a:t>
            </a:r>
          </a:p>
          <a:p>
            <a:pPr algn="r"/>
            <a:r>
              <a:rPr lang="ru-RU" sz="2800" b="1" cap="none" spc="0" dirty="0" smtClean="0">
                <a:ln w="22225">
                  <a:solidFill>
                    <a:srgbClr val="2015AB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Пономарева Елена Витальевна</a:t>
            </a:r>
            <a:endParaRPr lang="ru-RU" sz="2800" b="1" cap="none" spc="0" dirty="0">
              <a:ln w="22225">
                <a:solidFill>
                  <a:srgbClr val="2015AB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~PP236.WAV">
            <a:hlinkClick r:id="" action="ppaction://media"/>
          </p:cNvPr>
          <p:cNvPicPr>
            <a:picLocks noRot="1" noChangeAspect="1"/>
          </p:cNvPicPr>
          <p:nvPr>
            <a:wavAudioFile r:embed="rId1" name="~PP236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&amp;Dcy;&amp;iecy;&amp;ncy;&amp;softcy; &amp;Rcy;&amp;ocy;&amp;zhcy;&amp;dcy;&amp;iecy;&amp;ncy;&amp;icy;&amp;yacy;. - &amp;Scy;&amp;ocy;&amp;lcy;&amp;ncy;&amp;iecy;&amp;chcy;&amp;ncy;&amp;acy;&amp;yacy; Vesna- &amp;ya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092073" cy="6643710"/>
          </a:xfrm>
          <a:prstGeom prst="rect">
            <a:avLst/>
          </a:prstGeom>
          <a:noFill/>
        </p:spPr>
      </p:pic>
      <p:pic>
        <p:nvPicPr>
          <p:cNvPr id="6" name="~PP1236.WAV">
            <a:hlinkClick r:id="" action="ppaction://media"/>
          </p:cNvPr>
          <p:cNvPicPr>
            <a:picLocks noRot="1" noChangeAspect="1"/>
          </p:cNvPicPr>
          <p:nvPr>
            <a:wavAudioFile r:embed="rId1" name="~PP1236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&amp;Ocy;&amp;bcy;&amp;ocy;&amp;icy; &amp;scy;&amp;icy;&amp;ncy;&amp;icy;&amp;jcy; &amp;fcy;&amp;ocy;&amp;ncy;, &amp;scy;&amp;ncy;&amp;iecy;&amp;zhcy;&amp;icy;&amp;ncy;&amp;kcy;&amp;icy; 1280x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7315201"/>
          </a:xfrm>
          <a:prstGeom prst="rect">
            <a:avLst/>
          </a:prstGeom>
          <a:noFill/>
        </p:spPr>
      </p:pic>
      <p:pic>
        <p:nvPicPr>
          <p:cNvPr id="18440" name="Picture 8" descr="I:\ЛОГОПЕДИЯ 3\Картинки клипарт\Новогодние\Картинки\89855510_1069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86644" y="214290"/>
            <a:ext cx="1643074" cy="2079840"/>
          </a:xfrm>
          <a:prstGeom prst="rect">
            <a:avLst/>
          </a:prstGeom>
          <a:noFill/>
        </p:spPr>
      </p:pic>
      <p:pic>
        <p:nvPicPr>
          <p:cNvPr id="2050" name="Picture 2" descr="&amp;Kcy;&amp;acy;&amp;kcy; &amp;ncy;&amp;acy;&amp;rcy;&amp;icy;&amp;scy;&amp;ocy;&amp;vcy;&amp;acy;&amp;tcy;&amp;softcy; &amp;zcy;&amp;mcy;&amp;iecy;&amp;yacy; &amp;gcy;&amp;ocy;&amp;rcy;&amp;ycy;&amp;ncy;&amp;ycy;&amp;chcy;&amp;acy; &amp;pcy;&amp;ocy;&amp;shcy;&amp;acy;&amp;gcy;&amp;ocy;&amp;vcy;&amp;acy;&amp;yacy; &amp;icy;&amp;ncy;&amp;scy;&amp;tcy;&amp;rcy;&amp;ucy;&amp;kcy;&amp;tscy;&amp;icy;&amp;yacy; &amp;Ucy;&amp;chcy;&amp;icy;&amp;tcy;&amp;iecy;&amp;scy;&amp;softcy; &amp;rcy;&amp;icy;&amp;scy;&amp;ocy;&amp;vcy;&amp;acy;&amp;tcy;&amp;sof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28"/>
            <a:ext cx="1910399" cy="1476352"/>
          </a:xfrm>
          <a:prstGeom prst="rect">
            <a:avLst/>
          </a:prstGeom>
          <a:noFill/>
        </p:spPr>
      </p:pic>
      <p:pic>
        <p:nvPicPr>
          <p:cNvPr id="2052" name="Picture 4" descr="&amp;TScy;&amp;vcy;&amp;iecy;&amp;tcy;&amp;ncy;&amp;ycy;&amp;iecy; &amp;rcy;&amp;acy;&amp;scy;&amp;tcy;&amp;rcy;&amp;ocy;&amp;vcy;&amp;ycy;&amp;iecy; &amp;kcy;&amp;lcy;&amp;icy;&amp;pcy;&amp;acy;&amp;rcy;&amp;tcy;&amp;ycy; &amp;scy; &amp;gcy;&amp;iecy;&amp;rcy;&amp;ocy;&amp;yacy;&amp;mcy;&amp;icy; &amp;ocy;&amp;tcy;&amp;iecy;&amp;chcy;&amp;iecy;&amp;scy;&amp;tcy;&amp;vcy;&amp;iecy;&amp;ncy;&amp;ncy;&amp;ycy;&amp;khcy; &amp;mcy;&amp;ucy;&amp;lcy;&amp;softcy;&amp;tcy;&amp;fcy;&amp;icy;&amp;lcy;&amp;softcy;&amp;mcy;&amp;ocy;&amp;vcy;. &amp;Pcy;&amp;rcy;&amp;ocy;&amp;zcy;&amp;rcy;&amp;acy;&amp;chcy;&amp;ncy;&amp;ycy;&amp;jcy; &amp;fcy;&amp;ocy;&amp;ncy;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000892" y="2857496"/>
            <a:ext cx="1571604" cy="1743473"/>
          </a:xfrm>
          <a:prstGeom prst="rect">
            <a:avLst/>
          </a:prstGeom>
          <a:noFill/>
        </p:spPr>
      </p:pic>
      <p:pic>
        <p:nvPicPr>
          <p:cNvPr id="2054" name="Picture 6" descr="&amp;kcy;&amp;acy;&amp;rcy;&amp;tcy;&amp;icy;&amp;ncy;&amp;kcy;&amp;icy;/&amp;pcy;&amp;rcy;&amp;ocy;&amp;zcy;&amp;rcy;&amp;acy;&amp;chcy;&amp;ncy;&amp;ycy;&amp;jcy; &amp;fcy;&amp;ocy;&amp;ncy;/&amp;mcy;&amp;ucy;&amp;lcy;&amp;softcy;&amp;tcy;-&amp;gcy;&amp;iecy;&amp;rcy;&amp;ocy;&amp;icy;/&amp;gcy;&amp;iecy;&amp;rcy;&amp;ocy;&amp;icy; &amp;Dcy;&amp;icy;&amp;scy;&amp;ncy;&amp;iecy;&amp;y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143504" y="1785926"/>
            <a:ext cx="2000264" cy="1301725"/>
          </a:xfrm>
          <a:prstGeom prst="rect">
            <a:avLst/>
          </a:prstGeom>
          <a:noFill/>
        </p:spPr>
      </p:pic>
      <p:pic>
        <p:nvPicPr>
          <p:cNvPr id="2056" name="Picture 8" descr="&amp;TScy;&amp;vcy;&amp;iecy;&amp;tcy;&amp;ncy;&amp;ycy;&amp;iecy; &amp;rcy;&amp;acy;&amp;scy;&amp;tcy;&amp;rcy;&amp;ocy;&amp;vcy;&amp;ycy;&amp;iecy; &amp;kcy;&amp;lcy;&amp;icy;&amp;pcy;&amp;acy;&amp;rcy;&amp;tcy;&amp;ycy; &amp;scy; &amp;gcy;&amp;iecy;&amp;rcy;&amp;ocy;&amp;yacy;&amp;mcy;&amp;icy; &amp;ocy;&amp;tcy;&amp;iecy;&amp;chcy;&amp;iecy;&amp;scy;&amp;tcy;&amp;vcy;&amp;iecy;&amp;ncy;&amp;ncy;&amp;ycy;&amp;khcy; &amp;mcy;&amp;ucy;&amp;lcy;&amp;softcy;&amp;tcy;&amp;fcy;&amp;icy;&amp;lcy;&amp;softcy;&amp;mcy;&amp;ocy;&amp;vcy;. &amp;Pcy;&amp;rcy;&amp;ocy;&amp;zcy;&amp;rcy;&amp;acy;&amp;chcy;&amp;ncy;&amp;ycy;&amp;jcy; &amp;fcy;&amp;ocy;&amp;ncy;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214290"/>
            <a:ext cx="1457325" cy="1619251"/>
          </a:xfrm>
          <a:prstGeom prst="rect">
            <a:avLst/>
          </a:prstGeom>
          <a:noFill/>
        </p:spPr>
      </p:pic>
      <p:pic>
        <p:nvPicPr>
          <p:cNvPr id="2064" name="Picture 16" descr="&amp;Scy;&amp;acy;&amp;lcy;&amp;acy;&amp;tcy; &quot;&amp;Zcy;&amp;ocy;&amp;lcy;&amp;ocy;&amp;tcy;&amp;acy;&amp;yacy; &amp;rcy;&amp;ycy;&amp;bcy;&amp;kcy;&amp;acy;&quot; &amp;Ocy;&amp;bcy;&amp;iecy;&amp;dcy; &amp;icy;&amp;zcy; &amp;ncy;&amp;icy;&amp;chcy;&amp;iecy;&amp;gcy;&amp;o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071942"/>
            <a:ext cx="1148377" cy="1614454"/>
          </a:xfrm>
          <a:prstGeom prst="rect">
            <a:avLst/>
          </a:prstGeom>
          <a:noFill/>
        </p:spPr>
      </p:pic>
      <p:pic>
        <p:nvPicPr>
          <p:cNvPr id="2068" name="Picture 20" descr="&amp;Pcy;&amp;ocy;&amp;rcy;&amp;tcy;&amp;acy;&amp;lcy; - &amp;acy;&amp;ncy;&amp;icy;&amp;mcy;&amp;acy;&amp;tscy;&amp;icy;&amp;yacy; &amp;dcy;&amp;lcy;&amp;yacy; &amp;ncy;&amp;ocy;&amp;vcy;&amp;icy;&amp;chcy;&amp;kcy;&amp;ocy;&amp;vcy; - &amp;Ocy; &amp;Bcy;&amp;acy;&amp;rcy;&amp;acy;&amp;shcy;&amp;iecy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5001799"/>
            <a:ext cx="1485784" cy="1856201"/>
          </a:xfrm>
          <a:prstGeom prst="rect">
            <a:avLst/>
          </a:prstGeom>
          <a:noFill/>
        </p:spPr>
      </p:pic>
      <p:pic>
        <p:nvPicPr>
          <p:cNvPr id="3074" name="Picture 2" descr="&amp;Vcy;&amp;ocy;&amp;kcy;&amp;acy;&amp;lcy;. &amp;Ocy;&amp;scy;&amp;ncy;&amp;ocy;&amp;vcy;&amp;ycy; &amp;mcy;&amp;ucy;&amp;zcy;&amp;ycy;&amp;kcy;&amp;acy;&amp;lcy;&amp;softcy;&amp;ncy;&amp;ocy;&amp;jcy; &amp;gcy;&amp;rcy;&amp;acy;&amp;mcy;&amp;ocy;&amp;tcy;&amp;ncy;&amp;ocy;&amp;scy;&amp;tcy;&amp;icy;.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12"/>
          <a:srcRect l="9615" t="23892" r="9964" b="38754"/>
          <a:stretch>
            <a:fillRect/>
          </a:stretch>
        </p:blipFill>
        <p:spPr bwMode="auto">
          <a:xfrm>
            <a:off x="285720" y="2102328"/>
            <a:ext cx="4358644" cy="2826870"/>
          </a:xfrm>
          <a:prstGeom prst="rect">
            <a:avLst/>
          </a:prstGeom>
          <a:noFill/>
          <a:ln w="25400">
            <a:solidFill>
              <a:srgbClr val="2015AB"/>
            </a:solidFill>
          </a:ln>
        </p:spPr>
      </p:pic>
      <p:pic>
        <p:nvPicPr>
          <p:cNvPr id="15" name="Picture 8" descr="I:\ЛОГОПЕДИЯ 3\Картинки клипарт\Новогодние\Картинки\89855510_10698.png"/>
          <p:cNvPicPr>
            <a:picLocks noChangeAspect="1" noChangeArrowheads="1"/>
          </p:cNvPicPr>
          <p:nvPr/>
        </p:nvPicPr>
        <p:blipFill>
          <a:blip r:embed="rId13" cstate="print">
            <a:lum bright="-100000" contrast="-3000"/>
          </a:blip>
          <a:srcRect/>
          <a:stretch>
            <a:fillRect/>
          </a:stretch>
        </p:blipFill>
        <p:spPr bwMode="auto">
          <a:xfrm flipH="1">
            <a:off x="3143240" y="2928934"/>
            <a:ext cx="1357322" cy="1881760"/>
          </a:xfrm>
          <a:prstGeom prst="rect">
            <a:avLst/>
          </a:prstGeom>
          <a:noFill/>
        </p:spPr>
      </p:pic>
      <p:pic>
        <p:nvPicPr>
          <p:cNvPr id="3080" name="Picture 8" descr="&quot;&amp;SHcy;&amp;rcy;&amp;iecy;&amp;kcy;&quot; &amp;vcy;&amp;scy;&amp;iecy; &amp;scy;&amp;iecy;&amp;rcy;&amp;icy;&amp;icy; (8 &amp;vcy;&amp;icy;&amp;dcy;&amp;iecy;&amp;ocy;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14744" y="5072074"/>
            <a:ext cx="1071570" cy="1643074"/>
          </a:xfrm>
          <a:prstGeom prst="rect">
            <a:avLst/>
          </a:prstGeom>
          <a:noFill/>
        </p:spPr>
      </p:pic>
      <p:pic>
        <p:nvPicPr>
          <p:cNvPr id="18" name="Picture 16" descr="&amp;Scy;&amp;acy;&amp;lcy;&amp;acy;&amp;tcy; &quot;&amp;Zcy;&amp;ocy;&amp;lcy;&amp;ocy;&amp;tcy;&amp;acy;&amp;yacy; &amp;rcy;&amp;ycy;&amp;bcy;&amp;kcy;&amp;acy;&quot; &amp;Ocy;&amp;bcy;&amp;iecy;&amp;dcy; &amp;icy;&amp;zcy; &amp;ncy;&amp;icy;&amp;chcy;&amp;iecy;&amp;gcy;&amp;ocy;"/>
          <p:cNvPicPr>
            <a:picLocks noChangeAspect="1" noChangeArrowheads="1"/>
          </p:cNvPicPr>
          <p:nvPr/>
        </p:nvPicPr>
        <p:blipFill>
          <a:blip r:embed="rId10" cstate="print">
            <a:lum bright="-100000"/>
          </a:blip>
          <a:srcRect/>
          <a:stretch>
            <a:fillRect/>
          </a:stretch>
        </p:blipFill>
        <p:spPr bwMode="auto">
          <a:xfrm>
            <a:off x="3286116" y="3000372"/>
            <a:ext cx="1148377" cy="1614454"/>
          </a:xfrm>
          <a:prstGeom prst="rect">
            <a:avLst/>
          </a:prstGeom>
          <a:noFill/>
        </p:spPr>
      </p:pic>
      <p:pic>
        <p:nvPicPr>
          <p:cNvPr id="19" name="Picture 8" descr="&amp;TScy;&amp;vcy;&amp;iecy;&amp;tcy;&amp;ncy;&amp;ycy;&amp;iecy; &amp;rcy;&amp;acy;&amp;scy;&amp;tcy;&amp;rcy;&amp;ocy;&amp;vcy;&amp;ycy;&amp;iecy; &amp;kcy;&amp;lcy;&amp;icy;&amp;pcy;&amp;acy;&amp;rcy;&amp;tcy;&amp;ycy; &amp;scy; &amp;gcy;&amp;iecy;&amp;rcy;&amp;ocy;&amp;yacy;&amp;mcy;&amp;icy; &amp;ocy;&amp;tcy;&amp;iecy;&amp;chcy;&amp;iecy;&amp;scy;&amp;tcy;&amp;vcy;&amp;iecy;&amp;ncy;&amp;ncy;&amp;ycy;&amp;khcy; &amp;mcy;&amp;ucy;&amp;lcy;&amp;softcy;&amp;tcy;&amp;fcy;&amp;icy;&amp;lcy;&amp;softcy;&amp;mcy;&amp;ocy;&amp;vcy;. &amp;Pcy;&amp;rcy;&amp;ocy;&amp;zcy;&amp;rcy;&amp;acy;&amp;chcy;&amp;ncy;&amp;ycy;&amp;jcy; &amp;fcy;&amp;ocy;&amp;ncy;."/>
          <p:cNvPicPr>
            <a:picLocks noChangeAspect="1" noChangeArrowheads="1"/>
          </p:cNvPicPr>
          <p:nvPr/>
        </p:nvPicPr>
        <p:blipFill>
          <a:blip r:embed="rId9">
            <a:lum bright="-100000"/>
          </a:blip>
          <a:srcRect/>
          <a:stretch>
            <a:fillRect/>
          </a:stretch>
        </p:blipFill>
        <p:spPr bwMode="auto">
          <a:xfrm>
            <a:off x="3000364" y="3143248"/>
            <a:ext cx="1457325" cy="1619251"/>
          </a:xfrm>
          <a:prstGeom prst="rect">
            <a:avLst/>
          </a:prstGeom>
          <a:noFill/>
        </p:spPr>
      </p:pic>
      <p:pic>
        <p:nvPicPr>
          <p:cNvPr id="20" name="Picture 2" descr="&amp;Kcy;&amp;acy;&amp;kcy; &amp;ncy;&amp;acy;&amp;rcy;&amp;icy;&amp;scy;&amp;ocy;&amp;vcy;&amp;acy;&amp;tcy;&amp;softcy; &amp;zcy;&amp;mcy;&amp;iecy;&amp;yacy; &amp;gcy;&amp;ocy;&amp;rcy;&amp;ycy;&amp;ncy;&amp;ycy;&amp;chcy;&amp;acy; &amp;pcy;&amp;ocy;&amp;shcy;&amp;acy;&amp;gcy;&amp;ocy;&amp;vcy;&amp;acy;&amp;yacy; &amp;icy;&amp;ncy;&amp;scy;&amp;tcy;&amp;rcy;&amp;ucy;&amp;kcy;&amp;tscy;&amp;icy;&amp;yacy; &amp;Ucy;&amp;chcy;&amp;icy;&amp;tcy;&amp;iecy;&amp;scy;&amp;softcy; &amp;rcy;&amp;icy;&amp;scy;&amp;ocy;&amp;vcy;&amp;acy;&amp;tcy;&amp;softcy;"/>
          <p:cNvPicPr>
            <a:picLocks noChangeAspect="1" noChangeArrowheads="1"/>
          </p:cNvPicPr>
          <p:nvPr/>
        </p:nvPicPr>
        <p:blipFill>
          <a:blip r:embed="rId6" cstate="print">
            <a:lum bright="-100000"/>
          </a:blip>
          <a:srcRect/>
          <a:stretch>
            <a:fillRect/>
          </a:stretch>
        </p:blipFill>
        <p:spPr bwMode="auto">
          <a:xfrm>
            <a:off x="2571736" y="3143248"/>
            <a:ext cx="2002840" cy="1547790"/>
          </a:xfrm>
          <a:prstGeom prst="rect">
            <a:avLst/>
          </a:prstGeom>
          <a:noFill/>
        </p:spPr>
      </p:pic>
      <p:pic>
        <p:nvPicPr>
          <p:cNvPr id="21" name="Picture 20" descr="&amp;Pcy;&amp;ocy;&amp;rcy;&amp;tcy;&amp;acy;&amp;lcy; - &amp;acy;&amp;ncy;&amp;icy;&amp;mcy;&amp;acy;&amp;tscy;&amp;icy;&amp;yacy; &amp;dcy;&amp;lcy;&amp;yacy; &amp;ncy;&amp;ocy;&amp;vcy;&amp;icy;&amp;chcy;&amp;kcy;&amp;ocy;&amp;vcy; - &amp;Ocy; &amp;Bcy;&amp;acy;&amp;rcy;&amp;acy;&amp;shcy;&amp;iecy;"/>
          <p:cNvPicPr>
            <a:picLocks noChangeAspect="1" noChangeArrowheads="1"/>
          </p:cNvPicPr>
          <p:nvPr/>
        </p:nvPicPr>
        <p:blipFill>
          <a:blip r:embed="rId11">
            <a:lum bright="-100000"/>
          </a:blip>
          <a:srcRect/>
          <a:stretch>
            <a:fillRect/>
          </a:stretch>
        </p:blipFill>
        <p:spPr bwMode="auto">
          <a:xfrm>
            <a:off x="3000364" y="3000372"/>
            <a:ext cx="1485784" cy="1856201"/>
          </a:xfrm>
          <a:prstGeom prst="rect">
            <a:avLst/>
          </a:prstGeom>
          <a:noFill/>
        </p:spPr>
      </p:pic>
      <p:pic>
        <p:nvPicPr>
          <p:cNvPr id="22" name="Picture 4" descr="&amp;TScy;&amp;vcy;&amp;iecy;&amp;tcy;&amp;ncy;&amp;ycy;&amp;iecy; &amp;rcy;&amp;acy;&amp;scy;&amp;tcy;&amp;rcy;&amp;ocy;&amp;vcy;&amp;ycy;&amp;iecy; &amp;kcy;&amp;lcy;&amp;icy;&amp;pcy;&amp;acy;&amp;rcy;&amp;tcy;&amp;ycy; &amp;scy; &amp;gcy;&amp;iecy;&amp;rcy;&amp;ocy;&amp;yacy;&amp;mcy;&amp;icy; &amp;ocy;&amp;tcy;&amp;iecy;&amp;chcy;&amp;iecy;&amp;scy;&amp;tcy;&amp;vcy;&amp;iecy;&amp;ncy;&amp;ncy;&amp;ycy;&amp;khcy; &amp;mcy;&amp;ucy;&amp;lcy;&amp;softcy;&amp;tcy;&amp;fcy;&amp;icy;&amp;lcy;&amp;softcy;&amp;mcy;&amp;ocy;&amp;vcy;. &amp;Pcy;&amp;rcy;&amp;ocy;&amp;zcy;&amp;rcy;&amp;acy;&amp;chcy;&amp;ncy;&amp;ycy;&amp;jcy; &amp;fcy;&amp;ocy;&amp;ncy;."/>
          <p:cNvPicPr>
            <a:picLocks noChangeAspect="1" noChangeArrowheads="1"/>
          </p:cNvPicPr>
          <p:nvPr/>
        </p:nvPicPr>
        <p:blipFill>
          <a:blip r:embed="rId7">
            <a:lum bright="-100000"/>
          </a:blip>
          <a:srcRect/>
          <a:stretch>
            <a:fillRect/>
          </a:stretch>
        </p:blipFill>
        <p:spPr bwMode="auto">
          <a:xfrm flipH="1">
            <a:off x="2786050" y="3000372"/>
            <a:ext cx="1643074" cy="1822759"/>
          </a:xfrm>
          <a:prstGeom prst="rect">
            <a:avLst/>
          </a:prstGeom>
          <a:noFill/>
        </p:spPr>
      </p:pic>
      <p:pic>
        <p:nvPicPr>
          <p:cNvPr id="23" name="Picture 8" descr="&quot;&amp;SHcy;&amp;rcy;&amp;iecy;&amp;kcy;&quot; &amp;vcy;&amp;scy;&amp;iecy; &amp;scy;&amp;iecy;&amp;rcy;&amp;icy;&amp;icy; (8 &amp;vcy;&amp;icy;&amp;dcy;&amp;iecy;&amp;ocy;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4">
            <a:lum bright="-100000"/>
          </a:blip>
          <a:srcRect/>
          <a:stretch>
            <a:fillRect/>
          </a:stretch>
        </p:blipFill>
        <p:spPr bwMode="auto">
          <a:xfrm>
            <a:off x="3143240" y="3143248"/>
            <a:ext cx="1071570" cy="1643074"/>
          </a:xfrm>
          <a:prstGeom prst="rect">
            <a:avLst/>
          </a:prstGeom>
          <a:noFill/>
        </p:spPr>
      </p:pic>
      <p:pic>
        <p:nvPicPr>
          <p:cNvPr id="6152" name="Picture 8" descr="&amp;Gcy;&amp;iecy;&amp;rcy;&amp;ocy;&amp;icy; &amp;mcy;&amp;ucy;&amp;lcy;&amp;softcy;&amp;tcy;&amp;fcy;&amp;icy;&amp;lcy;&amp;softcy;&amp;mcy;&amp;ocy;&amp;vcy; - &amp;rcy;&amp;acy;&amp;scy;&amp;tcy;&amp;rcy;&amp;ocy;&amp;vcy;&amp;ycy;&amp;jcy; &amp;kcy;&amp;lcy;&amp;icy;&amp;pcy;&amp;acy;&amp;rcy;&amp;tcy; &quot; NIFIGA-SEBE.RU - &amp;fcy;&amp;ocy;…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54" y="4929198"/>
            <a:ext cx="1714512" cy="1714512"/>
          </a:xfrm>
          <a:prstGeom prst="rect">
            <a:avLst/>
          </a:prstGeom>
          <a:noFill/>
        </p:spPr>
      </p:pic>
      <p:pic>
        <p:nvPicPr>
          <p:cNvPr id="27" name="Picture 8" descr="&amp;Gcy;&amp;iecy;&amp;rcy;&amp;ocy;&amp;icy; &amp;mcy;&amp;ucy;&amp;lcy;&amp;softcy;&amp;tcy;&amp;fcy;&amp;icy;&amp;lcy;&amp;softcy;&amp;mcy;&amp;ocy;&amp;vcy; - &amp;rcy;&amp;acy;&amp;scy;&amp;tcy;&amp;rcy;&amp;ocy;&amp;vcy;&amp;ycy;&amp;jcy; &amp;kcy;&amp;lcy;&amp;icy;&amp;pcy;&amp;acy;&amp;rcy;&amp;tcy; &quot; NIFIGA-SEBE.RU - &amp;fcy;&amp;ocy;…"/>
          <p:cNvPicPr>
            <a:picLocks noChangeAspect="1" noChangeArrowheads="1"/>
          </p:cNvPicPr>
          <p:nvPr/>
        </p:nvPicPr>
        <p:blipFill>
          <a:blip r:embed="rId15" cstate="print">
            <a:lum bright="-100000"/>
          </a:blip>
          <a:srcRect/>
          <a:stretch>
            <a:fillRect/>
          </a:stretch>
        </p:blipFill>
        <p:spPr bwMode="auto">
          <a:xfrm>
            <a:off x="2857488" y="3071810"/>
            <a:ext cx="1714512" cy="1714512"/>
          </a:xfrm>
          <a:prstGeom prst="rect">
            <a:avLst/>
          </a:prstGeom>
          <a:noFill/>
        </p:spPr>
      </p:pic>
      <p:pic>
        <p:nvPicPr>
          <p:cNvPr id="29" name="Picture 6" descr="&amp;kcy;&amp;acy;&amp;rcy;&amp;tcy;&amp;icy;&amp;ncy;&amp;kcy;&amp;icy;/&amp;pcy;&amp;rcy;&amp;ocy;&amp;zcy;&amp;rcy;&amp;acy;&amp;chcy;&amp;ncy;&amp;ycy;&amp;jcy; &amp;fcy;&amp;ocy;&amp;ncy;/&amp;mcy;&amp;ucy;&amp;lcy;&amp;softcy;&amp;tcy;-&amp;gcy;&amp;iecy;&amp;rcy;&amp;ocy;&amp;icy;/&amp;gcy;&amp;iecy;&amp;rcy;&amp;ocy;&amp;icy; &amp;Dcy;&amp;icy;&amp;scy;&amp;ncy;&amp;iecy;&amp;yacy;"/>
          <p:cNvPicPr>
            <a:picLocks noChangeAspect="1" noChangeArrowheads="1"/>
          </p:cNvPicPr>
          <p:nvPr/>
        </p:nvPicPr>
        <p:blipFill>
          <a:blip r:embed="rId8" cstate="print">
            <a:lum bright="-100000"/>
          </a:blip>
          <a:srcRect/>
          <a:stretch>
            <a:fillRect/>
          </a:stretch>
        </p:blipFill>
        <p:spPr bwMode="auto">
          <a:xfrm flipH="1">
            <a:off x="2643174" y="3357562"/>
            <a:ext cx="2000264" cy="1301725"/>
          </a:xfrm>
          <a:prstGeom prst="rect">
            <a:avLst/>
          </a:prstGeom>
          <a:noFill/>
        </p:spPr>
      </p:pic>
      <p:pic>
        <p:nvPicPr>
          <p:cNvPr id="25" name="~PP3231.WAV">
            <a:hlinkClick r:id="" action="ppaction://media"/>
          </p:cNvPr>
          <p:cNvPicPr>
            <a:picLocks noRot="1" noChangeAspect="1"/>
          </p:cNvPicPr>
          <p:nvPr>
            <a:wavAudioFile r:embed="rId2" name="~PP3231.WAV"/>
          </p:nvPr>
        </p:nvPicPr>
        <p:blipFill>
          <a:blip r:embed="rId1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3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1280x720 &amp;IEcy;&amp;lcy;&amp;kcy;&amp;acy;, &amp;scy;&amp;ncy;&amp;iecy;&amp;gcy;, &amp;zcy;&amp;icy;&amp;mcy;&amp;acy;, &amp;rcy;&amp;icy;&amp;scy;&amp;ucy;&amp;ncy;&amp;ocy;&amp;kcy;, &amp;ncy;&amp;ocy;&amp;vcy;&amp;ycy;&amp;jcy; &amp;gcy;&amp;ocy;&amp;dcy; &amp;ocy;&amp;bcy;&amp;ocy;&amp;icy; &amp;ncy;&amp;acy; &amp;rcy;&amp;acy;&amp;bcy;&amp;ocy;&amp;chcy;&amp;icy;&amp;jcy; &amp;scy;&amp;tcy;&amp;ocy;&amp;lcy; 315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924616" cy="6357958"/>
          </a:xfrm>
          <a:prstGeom prst="rect">
            <a:avLst/>
          </a:prstGeom>
          <a:noFill/>
        </p:spPr>
      </p:pic>
      <p:pic>
        <p:nvPicPr>
          <p:cNvPr id="5" name="Picture 2" descr="&amp;Kcy;&amp;Rcy;&amp;Acy;&amp;Scy;&amp;Icy;&amp;Vcy;&amp;Ycy;&amp;Jcy; &amp;Dcy;&amp;IEcy;&amp;Kcy;&amp;Ocy;&amp;R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85728"/>
            <a:ext cx="4143404" cy="6236703"/>
          </a:xfrm>
          <a:prstGeom prst="rect">
            <a:avLst/>
          </a:prstGeom>
          <a:noFill/>
        </p:spPr>
      </p:pic>
      <p:pic>
        <p:nvPicPr>
          <p:cNvPr id="1027" name="Picture 3" descr="I:\ЛОГОПЕДИЯ 3\Презентации\МОИ\шарик с раком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71480"/>
            <a:ext cx="1639228" cy="1928826"/>
          </a:xfrm>
          <a:prstGeom prst="rect">
            <a:avLst/>
          </a:prstGeom>
          <a:noFill/>
        </p:spPr>
      </p:pic>
      <p:pic>
        <p:nvPicPr>
          <p:cNvPr id="1028" name="Picture 4" descr="I:\ЛОГОПЕДИЯ 3\Презентации\МОИ\шарик с роботом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81334"/>
            <a:ext cx="1571636" cy="2018948"/>
          </a:xfrm>
          <a:prstGeom prst="rect">
            <a:avLst/>
          </a:prstGeom>
          <a:noFill/>
        </p:spPr>
      </p:pic>
      <p:pic>
        <p:nvPicPr>
          <p:cNvPr id="1029" name="Picture 5" descr="I:\ЛОГОПЕДИЯ 3\Презентации\МОИ\Шарик с розо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571480"/>
            <a:ext cx="1461448" cy="2043103"/>
          </a:xfrm>
          <a:prstGeom prst="rect">
            <a:avLst/>
          </a:prstGeom>
          <a:noFill/>
        </p:spPr>
      </p:pic>
      <p:pic>
        <p:nvPicPr>
          <p:cNvPr id="1030" name="Picture 6" descr="I:\ЛОГОПЕДИЯ 3\Презентации\МОИ\шарик с рысью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57166"/>
            <a:ext cx="1452845" cy="2191792"/>
          </a:xfrm>
          <a:prstGeom prst="rect">
            <a:avLst/>
          </a:prstGeom>
          <a:noFill/>
        </p:spPr>
      </p:pic>
      <p:pic>
        <p:nvPicPr>
          <p:cNvPr id="1031" name="Picture 7" descr="I:\ЛОГОПЕДИЯ 3\Презентации\МОИ\шарик с русалко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000108"/>
            <a:ext cx="1284553" cy="1400163"/>
          </a:xfrm>
          <a:prstGeom prst="rect">
            <a:avLst/>
          </a:prstGeom>
          <a:noFill/>
        </p:spPr>
      </p:pic>
      <p:pic>
        <p:nvPicPr>
          <p:cNvPr id="1032" name="Picture 8" descr="I:\ЛОГОПЕДИЯ 3\Презентации\МОИ\шарик с рыбко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1428736"/>
            <a:ext cx="1587491" cy="1785927"/>
          </a:xfrm>
          <a:prstGeom prst="rect">
            <a:avLst/>
          </a:prstGeom>
          <a:noFill/>
        </p:spPr>
      </p:pic>
      <p:pic>
        <p:nvPicPr>
          <p:cNvPr id="1033" name="Picture 9" descr="I:\ЛОГОПЕДИЯ 3\Презентации\МОИ\шарик с ракетой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38" y="1428736"/>
            <a:ext cx="1643054" cy="1790929"/>
          </a:xfrm>
          <a:prstGeom prst="rect">
            <a:avLst/>
          </a:prstGeom>
          <a:noFill/>
        </p:spPr>
      </p:pic>
      <p:pic>
        <p:nvPicPr>
          <p:cNvPr id="7" name="Picture 10" descr="I:\ЛОГОПЕДИЯ 3\Презентации\МОИ\шарик с радугой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1428736"/>
            <a:ext cx="1582544" cy="1862127"/>
          </a:xfrm>
          <a:prstGeom prst="rect">
            <a:avLst/>
          </a:prstGeom>
          <a:noFill/>
        </p:spPr>
      </p:pic>
      <p:pic>
        <p:nvPicPr>
          <p:cNvPr id="1035" name="Picture 11" descr="I:\ЛОГОПЕДИЯ 3\Презентации\МОИ\шарик с ромашкой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1670" y="1285860"/>
            <a:ext cx="1668294" cy="2143116"/>
          </a:xfrm>
          <a:prstGeom prst="rect">
            <a:avLst/>
          </a:prstGeom>
          <a:noFill/>
        </p:spPr>
      </p:pic>
      <p:pic>
        <p:nvPicPr>
          <p:cNvPr id="1037" name="Picture 13" descr="I:\ЛОГОПЕДИЯ 3\Презентации\МОИ\шарик с рубашкой 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8926" y="1071546"/>
            <a:ext cx="1638296" cy="2471567"/>
          </a:xfrm>
          <a:prstGeom prst="rect">
            <a:avLst/>
          </a:prstGeom>
          <a:noFill/>
        </p:spPr>
      </p:pic>
      <p:pic>
        <p:nvPicPr>
          <p:cNvPr id="8" name="Picture 4" descr="I:\ЛОГОПЕДИЯ 3\Картинки клипарт\Новогодние\Дед Мороз\29.png"/>
          <p:cNvPicPr>
            <a:picLocks noChangeAspect="1" noChangeArrowheads="1"/>
          </p:cNvPicPr>
          <p:nvPr/>
        </p:nvPicPr>
        <p:blipFill>
          <a:blip r:embed="rId16">
            <a:lum bright="-5000"/>
          </a:blip>
          <a:srcRect/>
          <a:stretch>
            <a:fillRect/>
          </a:stretch>
        </p:blipFill>
        <p:spPr bwMode="auto">
          <a:xfrm>
            <a:off x="1285852" y="3357562"/>
            <a:ext cx="1643074" cy="3286148"/>
          </a:xfrm>
          <a:prstGeom prst="rect">
            <a:avLst/>
          </a:prstGeom>
          <a:noFill/>
        </p:spPr>
      </p:pic>
      <p:pic>
        <p:nvPicPr>
          <p:cNvPr id="17" name="~PP1733.WAV">
            <a:hlinkClick r:id="" action="ppaction://media"/>
          </p:cNvPr>
          <p:cNvPicPr>
            <a:picLocks noRot="1" noChangeAspect="1"/>
          </p:cNvPicPr>
          <p:nvPr>
            <a:wavAudioFile r:embed="rId2" name="~PP1733.WAV"/>
          </p:nvPr>
        </p:nvPicPr>
        <p:blipFill>
          <a:blip r:embed="rId17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0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-0.03889 C -0.00886 0.0206 0.03628 0.0801 0.05417 0.12523 C 0.07205 0.16968 0.05364 0.19236 0.05417 0.22894 C 0.05469 0.26621 0.04566 0.30764 0.05781 0.34699 C 0.06962 0.38611 0.09357 0.44121 0.12621 0.46505 C 0.15851 0.48912 0.20781 0.48866 0.25139 0.49005 C 0.29514 0.4919 0.35798 0.49028 0.38785 0.47269 C 0.41788 0.45486 0.4243 0.39885 0.43177 0.38403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6 0.00301 C 0.02465 0.0338 0.05243 0.06481 0.06493 0.09514 C 0.07743 0.12546 0.07152 0.15301 0.07204 0.18542 C 0.07257 0.21782 0.06336 0.26366 0.06857 0.29028 C 0.07378 0.3169 0.06302 0.32893 0.10312 0.34583 C 0.14323 0.36273 0.26007 0.38773 0.30902 0.3919 C 0.35798 0.39606 0.37031 0.39143 0.39704 0.3713 C 0.42378 0.35116 0.45017 0.30093 0.46979 0.2713 C 0.48941 0.24167 0.5052 0.2081 0.51493 0.19352 C 0.52465 0.17893 0.52586 0.18565 0.52812 0.18403 " pathEditMode="relative" rAng="0" ptsTypes="aaaaaaaaaA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0.04201 0.05857 0.0842 0.11713 0.10104 0.15556 C 0.11788 0.19398 0.09549 0.20533 0.10104 0.23033 C 0.1066 0.25533 0.1125 0.29028 0.13437 0.30486 C 0.15625 0.31945 0.20174 0.33936 0.23212 0.3176 C 0.2625 0.29584 0.29496 0.225 0.31667 0.17477 C 0.33837 0.12454 0.35451 0.04236 0.3618 0.01598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5717 C 0.01024 0.06875 0.03125 0.08055 0.04236 0.09629 C 0.0533 0.11203 0.05139 0.13495 0.0559 0.15162 C 0.06042 0.16828 0.06007 0.18055 0.07049 0.19629 C 0.08108 0.21203 0.09844 0.23773 0.11979 0.24606 C 0.1408 0.25463 0.17465 0.26296 0.19705 0.24745 C 0.21962 0.23217 0.24531 0.1699 0.25521 0.15439 " pathEditMode="relative" rAng="0" ptsTypes="aaaaaaA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8.14815E-6 C 0.01997 0.02708 0.03994 0.05439 0.05244 0.07939 C 0.06494 0.10439 0.05869 0.13495 0.07501 0.15069 C 0.09133 0.16643 0.12032 0.17777 0.15001 0.17453 C 0.17969 0.17129 0.22969 0.15277 0.25365 0.13171 C 0.27761 0.11064 0.28403 0.07731 0.2941 0.04768 C 0.30417 0.01805 0.31112 -0.03033 0.31442 -0.04607 " pathEditMode="relative" ptsTypes="aaaaaaA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669 C 0.02639 0.07755 0.03212 0.08843 0.03751 0.11782 C 0.04289 0.14722 0.04289 0.19954 0.05296 0.24398 C 0.06303 0.28866 0.06945 0.35579 0.09827 0.38426 C 0.12709 0.41273 0.18907 0.42037 0.22553 0.41505 C 0.26198 0.40995 0.27639 0.37824 0.31719 0.35347 C 0.35799 0.3287 0.42275 0.28588 0.47084 0.26713 C 0.51893 0.24861 0.57639 0.24537 0.60539 0.24097 C 0.63438 0.23634 0.63941 0.23866 0.64462 0.24097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44444E-6 C 0.01442 0.00787 0.02883 0.01598 0.04046 0.04283 C 0.05209 0.06968 0.05452 0.11945 0.07015 0.16042 C 0.08577 0.20139 0.11112 0.26412 0.13438 0.28889 C 0.15765 0.31366 0.16754 0.30556 0.20938 0.30949 C 0.25122 0.31343 0.34497 0.33311 0.3856 0.31273 C 0.42622 0.29236 0.4422 0.20811 0.45348 0.18727 " pathEditMode="relative" ptsTypes="aaaaaaA">
                                      <p:cBhvr>
                                        <p:cTn id="9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92593E-6 C 0.02396 0.02454 0.04809 0.04908 0.06059 0.07315 C 0.07309 0.09723 0.06944 0.10834 0.075 0.14445 C 0.08055 0.18056 0.05382 0.24144 0.09392 0.29051 C 0.13403 0.33959 0.24792 0.41505 0.31545 0.4382 C 0.38299 0.46135 0.45781 0.44514 0.49878 0.42871 C 0.53976 0.41227 0.55139 0.35464 0.5618 0.33982 " pathEditMode="relative" ptsTypes="aaaaa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6181 C 0.00573 0.10208 0.02621 0.14259 0.03542 0.17454 C 0.04462 0.20648 0.03437 0.21713 0.0401 0.25394 C 0.04583 0.29074 0.05729 0.34815 0.06996 0.39514 C 0.08264 0.44213 0.08837 0.50532 0.11632 0.53634 C 0.14427 0.56736 0.19948 0.5831 0.23785 0.58079 C 0.27621 0.57847 0.32222 0.54769 0.34618 0.52199 C 0.37014 0.4963 0.37882 0.45648 0.38177 0.42685 C 0.38472 0.39722 0.36684 0.35787 0.36389 0.34421 " pathEditMode="relative" rAng="0" ptsTypes="aaaaaaaaA">
                                      <p:cBhvr>
                                        <p:cTn id="11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4 0.07963 C -0.01198 0.11042 0.00607 0.14121 0.01163 0.18125 C 0.01718 0.2213 0.01406 0.26898 0.00329 0.32084 C -0.00747 0.37269 -0.05955 0.44722 -0.05261 0.49236 C -0.04566 0.5375 0.01145 0.58426 0.04496 0.59236 C 0.07847 0.60047 0.12882 0.56991 0.14843 0.54144 C 0.16805 0.51297 0.16041 0.44097 0.16284 0.42084 " pathEditMode="relative" rAng="0" ptsTypes="aaaaaaA">
                                      <p:cBhvr>
                                        <p:cTn id="1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20x1080 &amp;scy;&amp;ncy;&amp;iecy;&amp;zhcy;&amp;icy;&amp;ncy;&amp;kcy;&amp;icy;, &amp;Zcy;&amp;icy;&amp;mcy;&amp;acy;, &amp;scy;&amp;ncy;&amp;iecy;&amp;gcy; &amp;ocy;&amp;bcy;&amp;ocy;&amp;icy; &amp;ncy;&amp;acy; &amp;rcy;&amp;acy;&amp;bcy;&amp;ocy;&amp;chcy;&amp;icy;&amp;jcy; &amp;scy;&amp;tcy;&amp;ocy;&amp;lcy; 392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&amp;SHcy;&amp;icy;&amp;kcy;&amp;acy;&amp;rcy;&amp;ncy;&amp;ycy;&amp;iecy; &amp;ocy;&amp;bcy;&amp;ocy;&amp;icy; - Texture , &amp;tcy;&amp;iecy;&amp;kcy;&amp;scy;&amp;tcy;&amp;ucy;&amp;rcy;&amp;acy; , &amp;pcy;&amp;ocy;&amp;lcy;&amp;ocy;&amp;scy;&amp;kcy;&amp;acy; , &amp;bcy;&amp;ocy;&amp;zhcy;&amp;icy;&amp;jcy; - &amp;scy; &amp;rcy;&amp;acy;&amp;zcy;&amp;mcy;&amp;iecy;&amp;rcy;&amp;acy;&amp;mcy;&amp;icy; 1600 x 1200 px &amp;scy;&amp;kcy;&amp;acy;&amp;chcy;&amp;acy;&amp;tcy;&amp;soft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4643438" cy="3419879"/>
          </a:xfrm>
          <a:prstGeom prst="rect">
            <a:avLst/>
          </a:prstGeom>
          <a:noFill/>
        </p:spPr>
      </p:pic>
      <p:pic>
        <p:nvPicPr>
          <p:cNvPr id="23554" name="Picture 2" descr="&amp;SHcy;&amp;icy;&amp;kcy;&amp;acy;&amp;rcy;&amp;ncy;&amp;ycy;&amp;iecy; &amp;ocy;&amp;bcy;&amp;ocy;&amp;icy; - Texture , &amp;tcy;&amp;iecy;&amp;kcy;&amp;scy;&amp;tcy;&amp;ucy;&amp;rcy;&amp;acy; , &amp;pcy;&amp;ocy;&amp;lcy;&amp;ocy;&amp;scy;&amp;kcy;&amp;acy; , &amp;bcy;&amp;ocy;&amp;zhcy;&amp;icy;&amp;jcy; - &amp;scy; &amp;rcy;&amp;acy;&amp;zcy;&amp;mcy;&amp;iecy;&amp;rcy;&amp;acy;&amp;mcy;&amp;icy; 1600 x 1200 px &amp;scy;&amp;kcy;&amp;acy;&amp;chcy;&amp;acy;&amp;tcy;&amp;soft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4572000" cy="3419879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3571876"/>
            <a:ext cx="9144000" cy="1588"/>
          </a:xfrm>
          <a:prstGeom prst="line">
            <a:avLst/>
          </a:prstGeom>
          <a:ln w="2413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cs307708.vk.me/v307708949/9baa/Y8q5nEHFHVM.jpg"/>
          <p:cNvPicPr>
            <a:picLocks noChangeAspect="1" noChangeArrowheads="1"/>
          </p:cNvPicPr>
          <p:nvPr/>
        </p:nvPicPr>
        <p:blipFill>
          <a:blip r:embed="rId6"/>
          <a:srcRect l="2554" t="1252" r="50223" b="51937"/>
          <a:stretch>
            <a:fillRect/>
          </a:stretch>
        </p:blipFill>
        <p:spPr bwMode="auto">
          <a:xfrm>
            <a:off x="3714744" y="3857628"/>
            <a:ext cx="1997104" cy="2693063"/>
          </a:xfrm>
          <a:prstGeom prst="rect">
            <a:avLst/>
          </a:prstGeom>
          <a:noFill/>
          <a:ln>
            <a:solidFill>
              <a:srgbClr val="2015AB"/>
            </a:solidFill>
          </a:ln>
        </p:spPr>
      </p:pic>
      <p:pic>
        <p:nvPicPr>
          <p:cNvPr id="16" name="Picture 2" descr="http://cs307708.vk.me/v307708949/9baa/Y8q5nEHFHVM.jpg"/>
          <p:cNvPicPr>
            <a:picLocks noChangeAspect="1" noChangeArrowheads="1"/>
          </p:cNvPicPr>
          <p:nvPr/>
        </p:nvPicPr>
        <p:blipFill>
          <a:blip r:embed="rId6"/>
          <a:srcRect l="50649" t="1251" r="1702" b="51937"/>
          <a:stretch>
            <a:fillRect/>
          </a:stretch>
        </p:blipFill>
        <p:spPr bwMode="auto">
          <a:xfrm>
            <a:off x="7000892" y="3786190"/>
            <a:ext cx="2015083" cy="2693102"/>
          </a:xfrm>
          <a:prstGeom prst="rect">
            <a:avLst/>
          </a:prstGeom>
          <a:noFill/>
          <a:ln>
            <a:solidFill>
              <a:srgbClr val="2015AB"/>
            </a:solidFill>
          </a:ln>
        </p:spPr>
      </p:pic>
      <p:pic>
        <p:nvPicPr>
          <p:cNvPr id="17" name="Picture 2" descr="http://cs307708.vk.me/v307708949/9baa/Y8q5nEHFHVM.jpg"/>
          <p:cNvPicPr>
            <a:picLocks noChangeAspect="1" noChangeArrowheads="1"/>
          </p:cNvPicPr>
          <p:nvPr/>
        </p:nvPicPr>
        <p:blipFill>
          <a:blip r:embed="rId6"/>
          <a:srcRect l="51075" t="50686" r="851" b="2503"/>
          <a:stretch>
            <a:fillRect/>
          </a:stretch>
        </p:blipFill>
        <p:spPr bwMode="auto">
          <a:xfrm>
            <a:off x="1928794" y="4000504"/>
            <a:ext cx="2033098" cy="2693084"/>
          </a:xfrm>
          <a:prstGeom prst="rect">
            <a:avLst/>
          </a:prstGeom>
          <a:noFill/>
          <a:ln>
            <a:solidFill>
              <a:srgbClr val="2015AB"/>
            </a:solidFill>
          </a:ln>
        </p:spPr>
      </p:pic>
      <p:pic>
        <p:nvPicPr>
          <p:cNvPr id="18" name="Picture 4" descr="http://cs307708.vk.me/v307708949/9b9a/NBS6VQapAqI.jpg"/>
          <p:cNvPicPr>
            <a:picLocks noChangeAspect="1" noChangeArrowheads="1"/>
          </p:cNvPicPr>
          <p:nvPr/>
        </p:nvPicPr>
        <p:blipFill>
          <a:blip r:embed="rId7"/>
          <a:srcRect l="1699" t="50686" r="50111" b="1877"/>
          <a:stretch>
            <a:fillRect/>
          </a:stretch>
        </p:blipFill>
        <p:spPr bwMode="auto">
          <a:xfrm>
            <a:off x="142844" y="3786190"/>
            <a:ext cx="2042670" cy="2729103"/>
          </a:xfrm>
          <a:prstGeom prst="rect">
            <a:avLst/>
          </a:prstGeom>
          <a:noFill/>
          <a:ln>
            <a:solidFill>
              <a:srgbClr val="2015AB"/>
            </a:solidFill>
          </a:ln>
        </p:spPr>
      </p:pic>
      <p:pic>
        <p:nvPicPr>
          <p:cNvPr id="19" name="Picture 4" descr="http://cs307708.vk.me/v307708949/9b9a/NBS6VQapAqI.jpg"/>
          <p:cNvPicPr>
            <a:picLocks noChangeAspect="1" noChangeArrowheads="1"/>
          </p:cNvPicPr>
          <p:nvPr/>
        </p:nvPicPr>
        <p:blipFill>
          <a:blip r:embed="rId7"/>
          <a:srcRect l="50111" t="50686" r="1699" b="1877"/>
          <a:stretch>
            <a:fillRect/>
          </a:stretch>
        </p:blipFill>
        <p:spPr bwMode="auto">
          <a:xfrm>
            <a:off x="5429256" y="4128911"/>
            <a:ext cx="2042628" cy="2729089"/>
          </a:xfrm>
          <a:prstGeom prst="rect">
            <a:avLst/>
          </a:prstGeom>
          <a:noFill/>
          <a:ln>
            <a:solidFill>
              <a:srgbClr val="2015AB"/>
            </a:solidFill>
          </a:ln>
        </p:spPr>
      </p:pic>
      <p:pic>
        <p:nvPicPr>
          <p:cNvPr id="2050" name="Picture 2" descr="I:\ЛОГОПЕДИЯ 3\Картинки клипарт\Новогодние\Дед Мороз\31.png"/>
          <p:cNvPicPr>
            <a:picLocks noChangeAspect="1" noChangeArrowheads="1"/>
          </p:cNvPicPr>
          <p:nvPr/>
        </p:nvPicPr>
        <p:blipFill>
          <a:blip r:embed="rId8">
            <a:lum bright="3000"/>
          </a:blip>
          <a:srcRect/>
          <a:stretch>
            <a:fillRect/>
          </a:stretch>
        </p:blipFill>
        <p:spPr bwMode="auto">
          <a:xfrm>
            <a:off x="2786050" y="285728"/>
            <a:ext cx="2972706" cy="5043499"/>
          </a:xfrm>
          <a:prstGeom prst="rect">
            <a:avLst/>
          </a:prstGeom>
          <a:noFill/>
        </p:spPr>
      </p:pic>
      <p:pic>
        <p:nvPicPr>
          <p:cNvPr id="12" name="~PP139.WAV">
            <a:hlinkClick r:id="" action="ppaction://media"/>
          </p:cNvPr>
          <p:cNvPicPr>
            <a:picLocks noRot="1" noChangeAspect="1"/>
          </p:cNvPicPr>
          <p:nvPr>
            <a:wavAudioFile r:embed="rId2" name="~PP139.WAV"/>
          </p:nvPr>
        </p:nvPicPr>
        <p:blipFill>
          <a:blip r:embed="rId9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4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46 L -0.37778 -0.500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347 L -0.57256 -0.51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2083 L 0.16684 -0.521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926 L 0.55382 -0.5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4.07407E-6 L 0.15695 -0.531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&amp;Dcy;&amp;iecy;&amp;dcy; &amp;Mcy;&amp;ocy;&amp;rcy;&amp;ocy;&amp;zcy; &amp;ncy;&amp;acy; &amp;tcy;&amp;rcy;&amp;ocy;&amp;jcy;&amp;kcy;&amp;iecy; &amp;lcy;&amp;ocy;&amp;shcy;&amp;acy;&amp;dcy;&amp;iecy;&amp;jcy;. - RUFOR.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404505" cy="6858000"/>
          </a:xfrm>
          <a:prstGeom prst="rect">
            <a:avLst/>
          </a:prstGeom>
          <a:noFill/>
        </p:spPr>
      </p:pic>
      <p:pic>
        <p:nvPicPr>
          <p:cNvPr id="5" name="~PP1211.WAV">
            <a:hlinkClick r:id="" action="ppaction://media"/>
          </p:cNvPr>
          <p:cNvPicPr>
            <a:picLocks noRot="1" noChangeAspect="1"/>
          </p:cNvPicPr>
          <p:nvPr>
            <a:wavAudioFile r:embed="rId1" name="~PP1211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1|10.2|0.9|9.4|0.9|9.6|0.8|7.6|0.9|10.3|0.6|10.4|0.9|13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2.7|1|2|3.7|0.7|2.6|4.3|1.5|2|4.4|1.3|2.2|4.5|1.2|4.3|5.1|1.2|0.1|4|1|2.1|3.3|1.6|1.8|4.5|1.2|3.1|3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3.5|12.5|11.4|8.2|4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</Words>
  <Application>Microsoft Office PowerPoint</Application>
  <PresentationFormat>Экран (4:3)</PresentationFormat>
  <Paragraphs>4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72</cp:revision>
  <dcterms:created xsi:type="dcterms:W3CDTF">2015-01-01T12:49:02Z</dcterms:created>
  <dcterms:modified xsi:type="dcterms:W3CDTF">2015-01-14T10:04:37Z</dcterms:modified>
</cp:coreProperties>
</file>